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34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5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2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7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0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4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1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8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4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7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1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DC5C3-1BF6-4B2D-92BA-C96BDBC2B4F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0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7405" y="5688406"/>
            <a:ext cx="4043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Artemis and Actaeon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253" y="3816857"/>
            <a:ext cx="3030747" cy="3041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44678" cy="39283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28388"/>
            <a:ext cx="2944679" cy="28608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253" y="0"/>
            <a:ext cx="3030747" cy="38168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78" y="5772"/>
            <a:ext cx="2925792" cy="53530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470" y="5772"/>
            <a:ext cx="3301172" cy="534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2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Hayward</dc:creator>
  <cp:lastModifiedBy>Mike Hayward</cp:lastModifiedBy>
  <cp:revision>7</cp:revision>
  <dcterms:created xsi:type="dcterms:W3CDTF">2016-03-06T13:49:07Z</dcterms:created>
  <dcterms:modified xsi:type="dcterms:W3CDTF">2016-04-18T12:27:34Z</dcterms:modified>
</cp:coreProperties>
</file>