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9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07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1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90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2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8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95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00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3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7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08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B502-E2B6-428B-8A6D-53784E6452B7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0879-B8ED-4868-9E37-5A5C9EDC8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46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8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Gifts in Myths</a:t>
            </a:r>
            <a:br>
              <a:rPr lang="en-GB" dirty="0" smtClean="0"/>
            </a:br>
            <a:r>
              <a:rPr lang="en-GB" dirty="0" smtClean="0"/>
              <a:t>(A </a:t>
            </a:r>
            <a:r>
              <a:rPr lang="el-GR" dirty="0" smtClean="0"/>
              <a:t>δωρον</a:t>
            </a:r>
            <a:r>
              <a:rPr lang="en-GB" dirty="0" smtClean="0"/>
              <a:t> in a </a:t>
            </a:r>
            <a:r>
              <a:rPr lang="el-GR" dirty="0" smtClean="0"/>
              <a:t>μ</a:t>
            </a:r>
            <a:r>
              <a:rPr lang="en-GB" dirty="0" err="1" smtClean="0"/>
              <a:t>υθος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/>
          <a:lstStyle/>
          <a:p>
            <a:r>
              <a:rPr lang="en-GB" dirty="0" smtClean="0"/>
              <a:t>Merry Christmas!</a:t>
            </a:r>
            <a:endParaRPr lang="en-GB" dirty="0"/>
          </a:p>
        </p:txBody>
      </p:sp>
      <p:pic>
        <p:nvPicPr>
          <p:cNvPr id="3076" name="Picture 4" descr="C:\Users\Hugo\AppData\Local\Microsoft\Windows\Temporary Internet Files\Content.IE5\KFN81U3L\MC90043629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58" y="3495109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Hugo\AppData\Local\Microsoft\Windows\Temporary Internet Files\Content.IE5\D66GLL7A\MC90043627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6470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Hugo\AppData\Local\Microsoft\Windows\Temporary Internet Files\Content.IE5\KFN81U3L\MC9000215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330" y="620688"/>
            <a:ext cx="1577340" cy="16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Hugo\AppData\Local\Microsoft\Windows\Temporary Internet Files\Content.IE5\D66GLL7A\MC9003914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442" y="4725144"/>
            <a:ext cx="1824228" cy="163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Hugo\AppData\Local\Microsoft\Windows\Temporary Internet Files\Content.IE5\KFN81U3L\MC90025080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45024"/>
            <a:ext cx="2559113" cy="259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Hugo\AppData\Local\Microsoft\Windows\Temporary Internet Files\Content.IE5\D66GLL7A\MM900283971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29000"/>
            <a:ext cx="7239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Hugo\AppData\Local\Microsoft\Windows\Temporary Internet Files\Content.IE5\KFN81U3L\MC90038334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30" y="980728"/>
            <a:ext cx="1820570" cy="158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0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Athens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Poseidon and Athena both gave a </a:t>
            </a:r>
            <a:r>
              <a:rPr lang="el-GR" dirty="0"/>
              <a:t>δωρον</a:t>
            </a:r>
            <a:r>
              <a:rPr lang="en-GB" dirty="0" smtClean="0"/>
              <a:t> to the city in contest for who would be the patron.</a:t>
            </a:r>
          </a:p>
          <a:p>
            <a:pPr marL="0" indent="0">
              <a:buNone/>
            </a:pPr>
            <a:r>
              <a:rPr lang="en-GB" dirty="0" smtClean="0"/>
              <a:t>Poseidon gave a spring of water.</a:t>
            </a:r>
          </a:p>
          <a:p>
            <a:pPr marL="0" indent="0">
              <a:buNone/>
            </a:pPr>
            <a:r>
              <a:rPr lang="en-GB" dirty="0" smtClean="0"/>
              <a:t>Athena gave an olive </a:t>
            </a:r>
            <a:r>
              <a:rPr lang="el-GR" dirty="0"/>
              <a:t>δενδρον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You can tell by the name of the city who won!</a:t>
            </a:r>
          </a:p>
        </p:txBody>
      </p:sp>
      <p:pic>
        <p:nvPicPr>
          <p:cNvPr id="2050" name="Picture 2" descr="https://encrypted-tbn1.gstatic.com/images?q=tbn:ANd9GcSsSu5Pnti9dJMB_njTgR6qtViJ5vlRYXaNfBIfnC1IAAQKIY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365104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1.gstatic.com/images?q=tbn:ANd9GcSntdI_-inVEx1HkKBE2w2BLvkt42RTjpTxmWMwpAcjdnZ4IGF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2232248" cy="154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ugo\AppData\Local\Microsoft\Windows\Temporary Internet Files\Content.IE5\0EXY3HRM\MC90043513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31573"/>
            <a:ext cx="130029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5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Pandora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		Prometheus gave the </a:t>
            </a:r>
            <a:r>
              <a:rPr lang="el-GR" dirty="0" smtClean="0"/>
              <a:t>δωρον</a:t>
            </a:r>
            <a:r>
              <a:rPr lang="en-GB" dirty="0" smtClean="0"/>
              <a:t> of fire to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man.	Zeus was unhappy about this 		and gave Pandora as a </a:t>
            </a:r>
            <a:r>
              <a:rPr lang="el-GR" dirty="0" smtClean="0"/>
              <a:t>δωρον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He gave them a box and told them not to open it, but curious Pandora did and released κα</a:t>
            </a:r>
            <a:r>
              <a:rPr lang="en-GB" dirty="0" err="1" smtClean="0"/>
              <a:t>κον</a:t>
            </a:r>
            <a:r>
              <a:rPr lang="en-GB" dirty="0" smtClean="0"/>
              <a:t> things into the world.</a:t>
            </a:r>
          </a:p>
          <a:p>
            <a:pPr marL="0" indent="0">
              <a:buNone/>
            </a:pPr>
            <a:r>
              <a:rPr lang="en-GB" dirty="0" smtClean="0"/>
              <a:t>At the bottom of the box there</a:t>
            </a:r>
          </a:p>
          <a:p>
            <a:pPr marL="0" indent="0">
              <a:buNone/>
            </a:pPr>
            <a:r>
              <a:rPr lang="en-GB" dirty="0" smtClean="0"/>
              <a:t>was still hope.</a:t>
            </a:r>
            <a:endParaRPr lang="en-GB" dirty="0"/>
          </a:p>
        </p:txBody>
      </p:sp>
      <p:pic>
        <p:nvPicPr>
          <p:cNvPr id="1026" name="Picture 2" descr="http://vector-magz.com/wp-content/uploads/2013/09/fire-safety-clip-art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146922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nsanelymac.com/forum/uploads/monthly_08_2012/post-364799-0-14742000-13452050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2563712" cy="211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96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Judgement of Paris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three goddesses Athena, Aphrodite and Hera fought over who was the fairest. Paris was asked to decide so they each offered a </a:t>
            </a:r>
            <a:r>
              <a:rPr lang="el-GR" dirty="0"/>
              <a:t>ἀθηλον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Athena offered him victory in war, Hera would make him king of all men, and Aphrodite promised him marriage to a </a:t>
            </a:r>
            <a:r>
              <a:rPr lang="en-GB" dirty="0"/>
              <a:t>κα</a:t>
            </a:r>
            <a:r>
              <a:rPr lang="en-GB" dirty="0" err="1"/>
              <a:t>λη</a:t>
            </a:r>
            <a:r>
              <a:rPr lang="en-GB" dirty="0"/>
              <a:t> </a:t>
            </a:r>
            <a:r>
              <a:rPr lang="en-GB" dirty="0" smtClean="0"/>
              <a:t>women.</a:t>
            </a:r>
          </a:p>
          <a:p>
            <a:pPr marL="0" indent="0">
              <a:buNone/>
            </a:pPr>
            <a:r>
              <a:rPr lang="en-GB" dirty="0" smtClean="0"/>
              <a:t>Paris chose Aphrodite and won the hand of Helen of Sparta, thus starting the Trojan war… oops.</a:t>
            </a:r>
          </a:p>
        </p:txBody>
      </p:sp>
      <p:sp>
        <p:nvSpPr>
          <p:cNvPr id="4" name="AutoShape 2" descr="data:image/jpeg;base64,/9j/4AAQSkZJRgABAQAAAQABAAD/2wCEAAkGBw8NDA8NDQ4PDQ0QDw4PDw4NDQ8MDQ8NFBIWFhQRFRQYHCggGBolGxQUITIiJSkrLi4uFx82ODMsNyguLisBCgoKDg0OGxAQGywkHyQsLCwsLCwsLCwsLCwsLCwsLCwsLCwsLCwsLCwsLCwsLCwsLCwsLCwsLCwsLCwsLCwsLP/AABEIANsA5gMBEQACEQEDEQH/xAAcAAEAAQUBAQAAAAAAAAAAAAAAAQIEBQYHAwj/xAA+EAACAgEBBQQIBAMGBwAAAAAAAQIDBBEFBhIhMRNBUXEiMkJSYYGRsRQjocEHYpIVFjNTcrIkQ2OCg6LR/8QAGgEBAAIDAQAAAAAAAAAAAAAAAAECAwQFBv/EACwRAQACAgICAgEDBAIDAQAAAAABAgMRBBIhMQVBExRRYSIycYEjM0KRoRX/2gAMAwEAAhEDEQA/AO4gQBIAABAEgQBIAAAAAAAAAAAAAIAkCAJAgCQAEASBAAAAAAAAAAAAAAAAAAAAAAAAAAAAAAAAAASBAAABIEAAAAAAAAAAAAAAAAAAAAAAAAAAAAkAAAAAIAkCAJAgAAI3AACQAAAAAAAAASBAEgQBIEAAJAAAAAAAAAANe3lysyhq3HrdtCj+ZGr0roy15y4faWmnTmcvn05O4thlucaMNo639tW/t+eV6mZdDxjBxg0/BrTX9TgX53Np4tLpRxMcRuITl5OVTU5rIssSXttt/c1Y5V8t9WmVox0j/wAYadk765kZ+jdOGj7py+x2OPjtSN1tLDfp6msNh3c/ifZCUYZ0VbU+XbQWlkPi49JLy0Onh5Vo8X8tLJgifNXU8TKrvrjbVONlc0pRnF6xaZ0a2iY3DTmJidS9iUAAAAAAAAAAAAAAAAAAAAAAAAAAgga1vHuhTmN3VP8AD5fVWwXoyfhOPf59TT5PCpm/y2+PzL4vHuGlzzLcSx4e0YdnJ6qM+tVkfejI8vyvjr4rbh2cd6Za7rLU95NiShJ21elXLn5fA2uJyomOtmHLimWu8Ti9Hya6p9TpeJ9NWYmG8fwx3tlh5UcS6X/CXz4Vr0qvfJSXgm9E/qbPHv1nTXzU7RuHb0dBppAAAAAAAAAAAAAAAAAAAAAAAAAACNALDbOyKM6l05Nasg+j9qEvei+5mO+Ot41K+PLbHO6uXba3fzNkuWmuZgvlq1rKKfdJd3mcHl8HpO/X8u3x+XXNGp9rTZuycLaUHQ5djk83TZy4n/05e9oc3JyM3HntHmPuDkRr68NV23u9k4Fyrti+bXBbDXhlz6p9x0uPzcWenas+Wt0mfXp9EbEudmJRNvik6ocT8ZJJN/U7XGy/lxxZzs1Ot5hfGwxoIAmBIAAAAAAAAAAAAAAAAAAAAAACAAFFkYyTjLSSa0afNNFbdbRqUxuPMOe73bkuOuVgJqUXxOEPWi1z1j4/c43J4HXzTzH3DqYOZ2jpkYvKzp7V2bpppk0TUblpz7tJrz+6Z538ccXP/EtnBWK2mPqXQ91YOGz8eMuvB3+b0PX/AB8awRP7uVy/+6Xht/ezDwNI22cd0uUKKk7LpvwUUZMnJis6r5ljpitZgYbY27mSUsbBpw8dtNSy3xXOPlxLT6MrGTNafEaX6Y6+5b1HobcNdUSAAAAAAAAAAAAgAAAAAAAABi9s7cqxFpLWdrWsaoaOT+L8F8TT5PNx4I3b/wBNjBxr5Z8NN2pvFnWpuE/w1fhUlKenxm19tDh5fmL3nVPEOni4OOv93lrWTOy16zyLpvxndOX7mD9Xkn3MtuOPjj1DH3K6v0oyskvBTlr9y9c9re7a/wBpnDWPpmdjbXco/wCNfXJdUrrINfLUw5c3IpP9NlJw0mPMPF7wY2Nlu+Fk3dLSN1cknG6Hx/mXVMrbDm5Ff+SP8SwXikeI8MxtffPIdVeJiSgr7lw1z4HTKutapyer5dNDo8fm5aYpraNRH21b8anfcTuV9upj4Wzl2l9VtmZLnZmWRV+r7+HR6xXyMvF+T43qfH+UZeNln+1ueHtfGvelV9cpe7xKM/6XzOvTkY7x/TO2lfDev90L8zsQAAAAAAAAAAAJAAAAAAAAgDEbwbX/AA0FCvR3z9VPpFd82c75Dmxx6ePctrjcectv4abCK4nKcuKcnrKUubb8WeNzZb5JmZdn+2NQyWPjRsj3M073mssdrzWdrLN2dXXzlDl4mWmabTqGSmWZWatw+jcTNNcs+k9rPO3DwrfbUX4qWjL1vnr9J7z9rVbq4cp8fGpy7nKXNGX9dniOukbr91Rl7o1229t20+05c9U09NNOXyFfkLRXrrwp0pH0vrcbLUOCNlbSWmqi1L9WYIvh7b1LLE1linsO6TbnOT8+Fr7Gz+qpHiF+0Mhg5WdiaKq+fCvYm+0h5aP9jaw/JZKepYb8fDk9w2jZO+kZNQzIKiXTtYaul+a6x/U7PG+Vpk8X8Odm+OtXzTy2yuaklKLUotapp6prxR1otEx4c6YmPEqyUAAAAAAAAAAAAAAAADyyblXXKyT0jGLk/JIpkyRSs2n6WrWbTEQ5ztXObc8iz1pPkvdj3RXyPEcjLbk5ps72KkYqdYabk7Xsc9Yt6G5Xj115UnJP0ze7e359tGtvqaXM4ddTK8avGm+ZVHa1NNa6o4dMnSzWpeK205PvPgzoteja1PU8LJW9WfL58wwDvmvaf1N/8dZa/wCSWW3aonl5CpeQ6tenPm/gavLmuGnaK7ZcdtxuZb69zLYx/Lzp8X80U0cL/wDQpPuiI5MNe2zDamz+c/za/wDMr9JafHwN/jzxc/rxLJ+XcbhjsXfO1vSUeLyRnv8AG0+kRl8+mXp3jjNelFx80aluHqfEs8WS9p02PTVfoIwZIWraJZzdzb0sOShKTliSaTXXsn70fh4o6nA59sc9L+mtyuJGWO1fcf8A10aEk0mmmmtU1zTR6aJ3G4cKY0kkSAAAAAAAAAAAAACAMFvXfpVClf8AMlq/9Eef30OL81n/AB4ese5bvBpu82n6c13nyHqq0cHh49R2l0ck+F5sLc7tqe0slw8XTkU5HyHW2qsNrVr7P7q2YmVGxenVr1XcRPOjLjms+1sc1mdt7x7V2a8jh2rO9MN6/wBXhzr+JG0K5NRj66PQ/E4be5Zbz0x6n25+7Tv9WnN0QulGSlFuMlzTT0aZE1i3iY8LReYbrsD+I11PDXlR7atcuNcrEvj4nG5Xw1LzNsc6lk7Ut78OmYGdTmUqyqUbK5LmuT+TPN5cV8N9W8ImJpK0/u1iKztFTFN9dEtC/wCtzTXrvwyRnnT2ythY9sHF1RXdqkkRTlZKzvaIzWj25lvbu1PCn2lerr+x6Lg82uaOtmf+6O1XhsLaLl6E2ZOTh15qz4b7dW3G2i50yxpvWVXOD73U+i+T1X0Ox8VyfyY+k+4cz5DDFbd49S2g6znpAAAAAAAAAQAAkABAGqbyT4svTuhSvrJvX7I8n8/feWsOrwo1jmf3lzzJrd2dGHjM18c9MMy2Mnt1XEqUK4xXRJI4dP6rTZo3ncq7Ip8n0Md41KIlhNsY1ldUpUy00TenVGXBaJtEXhnjK4vt7Lssvl2nVPQ9jxcda0jq18uWbT5YziNnTFEocxpaJQ5CIW3tsu4+3LcXIUIy/Lm1xRfQ5nyXErlx7mPLYw37R1s7ZTPtK1LpqtTxl69baVtHWdK633PqV9eVbLLbmDHIx5wkteT08zY4+Wcd4mGTFbVnFZVujKcfCTX6nr4t+TFtsx/Td0XdDJcM3Hl3WcVUvKUW1/7KJi+NydORr91ubXthl0w9W4CQAEASBAEgAAAAAAAQBqO2uedav5K/9p4z53xyf9Q6/E/6YarjYEltCM9OXEad80fh0z317dEj0Ofi9OdKx2ttBY1TtlFyS7l1KY8c5L9YXrXbWMrf7Edck1PVprRo6FPis3aJRMxDk+2cmN187ILSLfJHqOPSaUiJa1vMrDU2CFEmIShNiUxtcY05RkpLk1zMd4iY1LLWZidt72Jv/dTBV2VqxLlrrozhcj4il5m0S2O0W9t+3e25HMjxacL5ctTg8riTi8JvjjruGYukuF+TNWPbFX25Pt/ZM5ZcpRWqcm9Vz7z0/F5FYxREy3+u52z2w63DIxF39vT/ALkW4c75NZj918//AE2/w6qeyecSAAAAAAAAAAAAAAQNT2+uHOT7pVQfzUpL/wCHkvn8f/JFv4dXhzvHMfsimEdVLTmebm0+mS0yyldiaK1v18Na1WJ3mcXjSjJ9TNxd/kiWTFDkO0cVcT0+J6vFefCl6eWKsxzai7H+N4ypLd0/jebqRPZMUTGtETKYpD1ikisyv1Epa8iPH2r1ls27byFJdm2uhzOXGLW5bmKJ15dExHZwLtZOT+J56/WZ8LTrfiHleo+BeszC9VOwqe02jQkuUOKyXlGL0/Vo7fxGKbciJn6Y+Xfrhn+XQj2DgpAAAAAAAAAAAACAAGt7216Sot8HOD+ejX2PPfP4t0rf9nR4Fv7qrGmw8fNW3aFzGwp1Y9MdtfFd0GtWbGC8UlerQdq7Msg3ybR3sHIrMKzXbB2wa6o3qzEqddLaZeJQ8JV6l4k0iNMhN4T0lc4+DOb5JmO+asLRjlsuyN23LRzWi8jm5+bER4Zox6bngYFdEVwpa+RxsuW158pmVxZaYoqmIWORaZ61ZaxtndxcTVW5TXrPsof6Y+s/ry+R6z4bB1pN5+3N+RybmKR9NtO25gAAAAAACQIAAAAEgQBjd48btcSxJayglZHzjz0+a1XzNL5DD+XBarY4t+mWJali3apHgb08uzeF7CwxaYZhW5EaVWeXjxmuaM1LzX0tEtez9hxlrojfxcuYW1EsFkbvPXkjdrzVeiivYLJnmLxSF/jbDiuqMF+XMr6hmMTAhDokaeTLaTbI1tLoa9vKFUrSsQRC3stMkQyRCykpW2RprWs5yUYr4vv8l1NzjYZyWisLzaKVm0/Tp+z8SOPTCmHqwio+b72e3xY4x0isPN3vN7TaVyZFAAAAAAAEAAJAAAIAkCJLVadxExs255nUPGyrKfZT4ofGEua/dfI8T8jx/wAOa0fXt38F4yY4l6wtOX1RMK+2I6q6UytJippb2WGSITpaWTRkhZ4uaLJSrBpL0jYVmor7bQr1Tp5zyC0UTELe7I0RetdyyxDaNxNlPR5tq5yTjQn3Q75/Pu+Hmem+K4nSPyW/05XyGfc/jr9e25HacwAkCAAAAAAkCAAEgQBIACANZ32wnKqGTBelU9J6f5T7/k9Pqzj/AC/G/Jj7x7hv8DL1t0n7azVbqjyU1dO0PR2EaUUysJ0h4WTLRCVvORkiB5ORbSUKQFamRpZRZcTFVoeLtL9Vohe7v7Mln5Sr59jDSV0l7vdFfFv9zocDi/kv59MPKzxip49y6tXWoxUYpKMUkkuSSXJI9TEREahwJnc7VkoQBIEASAAgCQAAAAAAAAEAUXVRnCUJrijJOMk+jT6oraItHWUxMxO4cuz8eWHkTx56vhesJe9W/Vf7fI8dzeJOLJMO/iyxlpEqFkGl0TMDuJ6qvOVpMVQ8pWFohKhyLaSjjGhTO7QmKrLWzIMkUTCilzushTUnOyySjCK72/2M2PBN7aha14pXtLr+7mx44ONGlaSm/Stnp69j6vy7ken42CMNOsOByM05b9pZU2GEAAAAAAAAAAAAAAAARqBTqBHGBgN7tiLOo1r0WTUm6m+Sl4wb8HoafM4tc1P5bPGzzjt/DlM86Vc5VWp12QfDKElpKLXceevxprOtOvF4mNw9FtBPvMX4lZlV+NXiPxo2n8UvEjonZ+JXiOiYedmYl3kxjk2sbs9eJmrhk2tPxcrJquuMrLJPSMIJylJ+CRnpgmSckVjy61uJu0sGHb5DUsyxLVJpxph7ifj4s6/G49ccb+3L5PInJOo9NvVpub+2pEfuq4ydiVICdSRKAkAAAAAAAAAAAUsChsDznIC1uukioxeZmWJPh1IlDQt7Nm2Zj45R/NXJWRWk9PBvvXmYL4ot7ZaZrUaTkbNz6n6naLxi9H9Ga9uLDYjlfut3flQ9bHt+UdfsY/0a36mHm9q3LrTav/HIj9Et+phRLbFz6VW/0Mfoj9TCh5mTPpRa/wDtaLxxYhH6hXXhZ1r/AMNwXjItGGsKzyJbZuvs+7FlxpfmNaOemstPBPu+Rbrr0x2yTb233Azr3pq2XiZYmfxL7H1MsbVlkqpsyQh7xkWQ9ESK0SJAAAAAAAAAAAACNAKXBAUSpTA8pYcX3EDxnsyD9lDQ8ZbGrfsr6IjQ8nsGr3F9ER1FL2BV7kfoiOsJR/YVfuR/pQ6G0rYlfuR/pQ6G1cdi1+5H+lDpBt6w2TBezH6IdINyuIYEF7K+hPSDb2jjpdxPVD0VaJ0JUBoVaEiQIAASBAACQAAAAAAAAAABAAAAAAAAACQAAAAAAAAAAAAAAIAASBAEgQBIAAAAgCQIAkAAAAAAAAAAAAAAAAAAAAAAAAAAAAAAAAAAAAAAAQBIEAAJAgCQIAkAAAAAAEAAAACQAAAAAAAAACAAAAAAAAAAAAAkAAAAAAAAAAgAAAAAAAAAAkAA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0" name="Picture 4" descr="https://marquetteeducator.files.wordpress.com/2012/05/golden-apple-300x2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9730"/>
            <a:ext cx="1249387" cy="119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533870"/>
            <a:ext cx="1083960" cy="11906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537827"/>
            <a:ext cx="1152128" cy="1190625"/>
          </a:xfrm>
          <a:prstGeom prst="rect">
            <a:avLst/>
          </a:prstGeom>
        </p:spPr>
      </p:pic>
      <p:pic>
        <p:nvPicPr>
          <p:cNvPr id="4102" name="Picture 6" descr="http://greece.mrdonn.org/greekgods/JunoHero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533872"/>
            <a:ext cx="1166812" cy="119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73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Gifts you might not want…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Cassandra – given the gift of prophecy,</a:t>
            </a:r>
          </a:p>
          <a:p>
            <a:pPr marL="0" indent="0">
              <a:buNone/>
            </a:pPr>
            <a:r>
              <a:rPr lang="en-GB" dirty="0" smtClean="0"/>
              <a:t>however nobody believed her and they all thought she was crazy.</a:t>
            </a:r>
          </a:p>
          <a:p>
            <a:pPr marL="0" indent="0">
              <a:buNone/>
            </a:pPr>
            <a:r>
              <a:rPr lang="en-GB" dirty="0" smtClean="0"/>
              <a:t>	Trojan </a:t>
            </a:r>
            <a:r>
              <a:rPr lang="el-GR" dirty="0"/>
              <a:t>ἱππος</a:t>
            </a:r>
            <a:r>
              <a:rPr lang="en-GB" dirty="0" smtClean="0"/>
              <a:t> – seemed like an offering to 	Athena but actually the Greeks jumped out 	and burned down the city of Troy.</a:t>
            </a:r>
          </a:p>
          <a:p>
            <a:pPr marL="0" indent="0">
              <a:buNone/>
            </a:pPr>
            <a:r>
              <a:rPr lang="en-GB" dirty="0" smtClean="0"/>
              <a:t>Medea – gave a dress to her husbands</a:t>
            </a:r>
          </a:p>
          <a:p>
            <a:pPr marL="0" indent="0">
              <a:buNone/>
            </a:pPr>
            <a:r>
              <a:rPr lang="en-GB" dirty="0" smtClean="0"/>
              <a:t>new fiancé, catch was it was poisoned!</a:t>
            </a:r>
            <a:endParaRPr lang="en-GB" dirty="0"/>
          </a:p>
        </p:txBody>
      </p:sp>
      <p:pic>
        <p:nvPicPr>
          <p:cNvPr id="5122" name="Picture 2" descr="http://www.redicecreations.com/specialreports/2005/10oct/stopmadn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984" y="1340768"/>
            <a:ext cx="1561356" cy="194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1.gstatic.com/images?q=tbn:ANd9GcS0LC7y9KEuLnOk34GmIWG-Sq3UQ0ZMQWCjiIvMvhJGykptfV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2054"/>
            <a:ext cx="1219792" cy="151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Hugo\AppData\Local\Microsoft\Windows\Temporary Internet Files\Content.IE5\KFN81U3L\MC9003842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175" y="4653136"/>
            <a:ext cx="1738973" cy="164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97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Gift Quiz!</a:t>
            </a:r>
            <a:endParaRPr lang="en-GB" dirty="0"/>
          </a:p>
        </p:txBody>
      </p:sp>
      <p:pic>
        <p:nvPicPr>
          <p:cNvPr id="4" name="Picture 4" descr="https://encrypted-tbn1.gstatic.com/images?q=tbn:ANd9GcS0LC7y9KEuLnOk34GmIWG-Sq3UQ0ZMQWCjiIvMvhJGykptfV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4824"/>
            <a:ext cx="1219792" cy="151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nsanelymac.com/forum/uploads/monthly_08_2012/post-364799-0-14742000-13452050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3355800" cy="277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marquetteeducator.files.wordpress.com/2012/05/golden-apple-300x2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822" y="4725144"/>
            <a:ext cx="1249387" cy="119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1.gstatic.com/images?q=tbn:ANd9GcSsSu5Pnti9dJMB_njTgR6qtViJ5vlRYXaNfBIfnC1IAAQKIY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Hugo\AppData\Local\Microsoft\Windows\Temporary Internet Files\Content.IE5\KFN81U3L\MC900436296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10" y="332655"/>
            <a:ext cx="1014011" cy="101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082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Gifts in Myths (A δωρον in a μυθος)</vt:lpstr>
      <vt:lpstr>Athens</vt:lpstr>
      <vt:lpstr>Pandora</vt:lpstr>
      <vt:lpstr>Judgement of Paris</vt:lpstr>
      <vt:lpstr>Gifts you might not want…</vt:lpstr>
      <vt:lpstr>Gift Quiz!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Gifts in Myths</dc:title>
  <dc:creator>Hugo</dc:creator>
  <cp:lastModifiedBy>Hugo</cp:lastModifiedBy>
  <cp:revision>13</cp:revision>
  <dcterms:created xsi:type="dcterms:W3CDTF">2013-12-07T14:42:33Z</dcterms:created>
  <dcterms:modified xsi:type="dcterms:W3CDTF">2013-12-09T11:23:20Z</dcterms:modified>
</cp:coreProperties>
</file>