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34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5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2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7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0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4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1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8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4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7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1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DC5C3-1BF6-4B2D-92BA-C96BDBC2B4F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66EB-8AD0-4C38-8046-59FC74A4E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0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53" y="3333816"/>
            <a:ext cx="2957848" cy="35241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560" y="3333815"/>
            <a:ext cx="3263134" cy="35241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425" y="3333812"/>
            <a:ext cx="2349457" cy="35241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0" cy="553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546" y="5537200"/>
            <a:ext cx="4043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Hades and Persephone</a:t>
            </a:r>
            <a:endParaRPr lang="en-GB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8382000" cy="334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2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Hayward</dc:creator>
  <cp:lastModifiedBy>Mike Hayward</cp:lastModifiedBy>
  <cp:revision>3</cp:revision>
  <dcterms:created xsi:type="dcterms:W3CDTF">2016-03-06T13:49:07Z</dcterms:created>
  <dcterms:modified xsi:type="dcterms:W3CDTF">2016-03-06T13:52:04Z</dcterms:modified>
</cp:coreProperties>
</file>