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58" r:id="rId6"/>
    <p:sldId id="259" r:id="rId7"/>
    <p:sldId id="284" r:id="rId8"/>
    <p:sldId id="285" r:id="rId9"/>
    <p:sldId id="286" r:id="rId10"/>
    <p:sldId id="287" r:id="rId11"/>
    <p:sldId id="279" r:id="rId12"/>
    <p:sldId id="281" r:id="rId13"/>
    <p:sldId id="28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>
        <p:scale>
          <a:sx n="94" d="100"/>
          <a:sy n="94" d="100"/>
        </p:scale>
        <p:origin x="-48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0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6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2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2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5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9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1177-D806-4605-AF78-ECEBB8D3E091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81C1-4866-4784-B202-5C63E2380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4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-Lemeejdj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online-stopwatch.com/countdown-tim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What was a Roman Banquet like?</a:t>
            </a:r>
            <a:endParaRPr lang="en-GB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 descr="http://www.timetravelmysteries.com/images/lasttag/STORYPICS/banqu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233328" cy="28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healthyfoodteam.com/wp-content/uploads/2014/03/Diet-With-Olives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0" y="1340768"/>
            <a:ext cx="2392560" cy="178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electricscotland.com/lifestyle/mcvey/WelshBread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46" b="97983" l="4414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01346"/>
            <a:ext cx="2141109" cy="190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3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2048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Jupiter’s Verdict</a:t>
            </a:r>
            <a:endParaRPr lang="en-GB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4087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solidFill>
                  <a:schemeClr val="bg1"/>
                </a:solidFill>
                <a:latin typeface="Century" panose="02040604050505020304" pitchFamily="18" charset="0"/>
              </a:rPr>
              <a:t>Music Video</a:t>
            </a:r>
            <a:endParaRPr lang="en-GB" sz="4800" b="1" u="sng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55679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www.youtube.com/watch?v=E-LemeejdjA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97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Timeline Pictures</a:t>
            </a:r>
            <a:endParaRPr lang="en-GB" u="sng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r="5650"/>
          <a:stretch/>
        </p:blipFill>
        <p:spPr>
          <a:xfrm>
            <a:off x="6000214" y="3140968"/>
            <a:ext cx="2448272" cy="1848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2714678" cy="182967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95" y="5085184"/>
            <a:ext cx="2448272" cy="1518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4"/>
          <a:stretch/>
        </p:blipFill>
        <p:spPr>
          <a:xfrm>
            <a:off x="3347864" y="1268760"/>
            <a:ext cx="2333388" cy="16561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2" y="1268760"/>
            <a:ext cx="2176338" cy="150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51" y="3284984"/>
            <a:ext cx="2545321" cy="16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3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4087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solidFill>
                  <a:schemeClr val="bg1"/>
                </a:solidFill>
                <a:latin typeface="Century" panose="02040604050505020304" pitchFamily="18" charset="0"/>
              </a:rPr>
              <a:t>Timeline</a:t>
            </a:r>
            <a:endParaRPr lang="en-GB" sz="4800" b="1" u="sng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" y="1412776"/>
            <a:ext cx="79676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2048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The End</a:t>
            </a:r>
            <a:endParaRPr lang="en-GB" sz="96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WfBJkBIYNZQ/T3Yjo5ImhqI/AAAAAAAAApE/4sCKIMlXoGs/s1600/Tricliniu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0231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5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59"/>
            <a:ext cx="2345159" cy="23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90" b="89071" l="7273" r="97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389" y="163795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‘</a:t>
            </a:r>
            <a:r>
              <a:rPr lang="en-GB" sz="4800" i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Erebinthoi</a:t>
            </a:r>
            <a:r>
              <a:rPr lang="en-GB" sz="4800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GB" sz="4800" i="1" dirty="0" err="1">
                <a:solidFill>
                  <a:schemeClr val="bg1"/>
                </a:solidFill>
                <a:latin typeface="Century" panose="02040604050505020304" pitchFamily="18" charset="0"/>
              </a:rPr>
              <a:t>s</a:t>
            </a:r>
            <a:r>
              <a:rPr lang="en-GB" sz="4800" i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yn</a:t>
            </a:r>
            <a:r>
              <a:rPr lang="en-GB" sz="4800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GB" sz="4800" i="1" dirty="0" err="1">
                <a:solidFill>
                  <a:schemeClr val="bg1"/>
                </a:solidFill>
                <a:latin typeface="Century" panose="02040604050505020304" pitchFamily="18" charset="0"/>
              </a:rPr>
              <a:t>Xeroi</a:t>
            </a:r>
            <a:r>
              <a:rPr lang="en-GB" sz="4800" i="1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GB" sz="4800" i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Tyroi</a:t>
            </a:r>
            <a:r>
              <a:rPr lang="en-GB" sz="4800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’</a:t>
            </a:r>
          </a:p>
          <a:p>
            <a:pPr algn="ctr"/>
            <a:r>
              <a:rPr lang="en-GB" sz="4800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GB" sz="4800" u="sng" dirty="0" smtClean="0">
                <a:solidFill>
                  <a:schemeClr val="bg1"/>
                </a:solidFill>
                <a:latin typeface="Century" panose="02040604050505020304" pitchFamily="18" charset="0"/>
              </a:rPr>
              <a:t>Chickpeas and Cheese</a:t>
            </a:r>
            <a:endParaRPr lang="en-GB" sz="4800" u="sng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140968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Translation: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" panose="02040604050505020304" pitchFamily="18" charset="0"/>
              </a:rPr>
              <a:t>Chickpeas boiled in water are customarily eaten by many people, some serving them plain, others seasoning them with a little salt. Those who live where I do make a sort of flour out of dried cheese and sprinkle the chickpeas with this</a:t>
            </a:r>
            <a:r>
              <a:rPr lang="en-GB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en-GB" sz="2800" b="1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Countdown</a:t>
            </a:r>
            <a:endParaRPr lang="en-GB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77281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http://www.online-stopwatch.com/countdown-timer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60" y="3356992"/>
            <a:ext cx="2448272" cy="23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448" y="69269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Our Roman Banquet</a:t>
            </a:r>
            <a:endParaRPr lang="en-GB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02" y="1844824"/>
            <a:ext cx="5110708" cy="39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55038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The Titans vs The Olympians</a:t>
            </a:r>
            <a:endParaRPr lang="en-GB" sz="4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6840" y="1224479"/>
            <a:ext cx="3834172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Titans ruled before the Olympians.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Cronos was the leader of the Titans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Cronos ate his children out of fear that they would take over.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One of his sons, Zeus, was hidden from Cronus and later freed his siblings from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012" y="4084512"/>
            <a:ext cx="4211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Olympians are the children of Cronos who escaped from his belly and fought the Titans for rule of the heavens.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Zeus, son of Cronus, was the leader of the Olympians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86801"/>
            <a:ext cx="2736304" cy="2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470429" cy="162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12959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Cronos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Zeus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55038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The Roman Gods</a:t>
            </a:r>
            <a:endParaRPr lang="en-GB" sz="4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" y="4881822"/>
            <a:ext cx="180116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1160" cy="194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40" y="0"/>
            <a:ext cx="1801160" cy="205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60" y="4856940"/>
            <a:ext cx="1801160" cy="20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476" y="170080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What do you remember about the roman gods?</a:t>
            </a:r>
            <a:endParaRPr lang="en-GB" sz="2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96" y="3284983"/>
            <a:ext cx="394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How many can you name?</a:t>
            </a:r>
            <a:endParaRPr lang="en-GB" sz="2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478" y="4690228"/>
            <a:ext cx="486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Why did the Romans have so many gods?</a:t>
            </a:r>
            <a:endParaRPr lang="en-GB" sz="2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Are you Jupiter?</a:t>
            </a:r>
            <a:endParaRPr lang="en-GB" sz="4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5"/>
            <a:ext cx="2731194" cy="34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10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74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>
                <a:solidFill>
                  <a:schemeClr val="bg1"/>
                </a:solidFill>
                <a:latin typeface="Century" panose="02040604050505020304" pitchFamily="18" charset="0"/>
              </a:rPr>
              <a:t>Presentation of the Gods</a:t>
            </a:r>
            <a:endParaRPr lang="en-GB" sz="4800" b="1" u="sng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2" y="2204864"/>
            <a:ext cx="7920880" cy="23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205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Jupiter?</vt:lpstr>
      <vt:lpstr>PowerPoint Presentation</vt:lpstr>
      <vt:lpstr>PowerPoint Presentation</vt:lpstr>
      <vt:lpstr>PowerPoint Presentation</vt:lpstr>
      <vt:lpstr>Timeline Pictures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</dc:creator>
  <cp:lastModifiedBy>Bracke E.</cp:lastModifiedBy>
  <cp:revision>41</cp:revision>
  <dcterms:created xsi:type="dcterms:W3CDTF">2014-10-01T09:24:20Z</dcterms:created>
  <dcterms:modified xsi:type="dcterms:W3CDTF">2015-11-10T16:27:17Z</dcterms:modified>
</cp:coreProperties>
</file>