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16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8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0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6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0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7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9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4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3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9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3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02A3-2157-4D5C-88F9-488713CE7355}" type="datetimeFigureOut">
              <a:rPr lang="en-GB" smtClean="0"/>
              <a:t>16/12/2015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32B3-C0FA-4EB7-B66C-A1D924772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erman Flying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763054" cy="62350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3240" y="620688"/>
            <a:ext cx="6840760" cy="1755576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</a:rPr>
              <a:t>(SUPERVIR!)</a:t>
            </a:r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www.metropolisplus.com/superman/SupermanTit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785317" cy="191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3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tropolisplus.com/superman/SupermanTi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7711">
            <a:off x="83361" y="233095"/>
            <a:ext cx="4785317" cy="191564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508104" y="188640"/>
            <a:ext cx="3456384" cy="12961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8800" b="1" dirty="0" smtClean="0">
                <a:solidFill>
                  <a:srgbClr val="0070C0"/>
                </a:solidFill>
              </a:rPr>
              <a:t>SONG!</a:t>
            </a:r>
            <a:endParaRPr lang="en-GB" sz="8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268760"/>
            <a:ext cx="3528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1,2, -1,2,3 go!</a:t>
            </a:r>
          </a:p>
          <a:p>
            <a:pPr algn="ctr"/>
            <a:r>
              <a:rPr lang="en-GB" b="1" dirty="0" smtClean="0"/>
              <a:t>Clap your hands!</a:t>
            </a:r>
          </a:p>
          <a:p>
            <a:pPr algn="ctr"/>
            <a:r>
              <a:rPr lang="en-GB" b="1" dirty="0" smtClean="0"/>
              <a:t>Sleep</a:t>
            </a:r>
          </a:p>
          <a:p>
            <a:pPr algn="ctr"/>
            <a:r>
              <a:rPr lang="en-GB" b="1" dirty="0" smtClean="0"/>
              <a:t>Wave your hands</a:t>
            </a:r>
          </a:p>
          <a:p>
            <a:pPr algn="ctr"/>
            <a:r>
              <a:rPr lang="en-GB" b="1" dirty="0" smtClean="0"/>
              <a:t>Hitch a ride</a:t>
            </a:r>
          </a:p>
          <a:p>
            <a:pPr algn="ctr"/>
            <a:r>
              <a:rPr lang="en-GB" b="1" dirty="0" smtClean="0"/>
              <a:t>Sneeze</a:t>
            </a:r>
          </a:p>
          <a:p>
            <a:pPr algn="ctr"/>
            <a:r>
              <a:rPr lang="en-GB" b="1" dirty="0" smtClean="0"/>
              <a:t>Go for a walk</a:t>
            </a:r>
          </a:p>
          <a:p>
            <a:pPr algn="ctr"/>
            <a:r>
              <a:rPr lang="en-GB" b="1" dirty="0" smtClean="0"/>
              <a:t>Let’s see you swim</a:t>
            </a:r>
          </a:p>
          <a:p>
            <a:pPr algn="ctr"/>
            <a:r>
              <a:rPr lang="en-GB" b="1" dirty="0" smtClean="0"/>
              <a:t>Now Ski</a:t>
            </a:r>
          </a:p>
          <a:p>
            <a:pPr algn="ctr"/>
            <a:r>
              <a:rPr lang="en-GB" b="1" dirty="0" smtClean="0"/>
              <a:t>Spray</a:t>
            </a:r>
          </a:p>
          <a:p>
            <a:pPr algn="ctr"/>
            <a:r>
              <a:rPr lang="en-GB" b="1" dirty="0" err="1" smtClean="0"/>
              <a:t>Machoman</a:t>
            </a:r>
            <a:endParaRPr lang="en-GB" b="1" dirty="0" smtClean="0"/>
          </a:p>
          <a:p>
            <a:pPr algn="ctr"/>
            <a:r>
              <a:rPr lang="en-GB" b="1" dirty="0" smtClean="0"/>
              <a:t>Sound your horn</a:t>
            </a:r>
          </a:p>
          <a:p>
            <a:pPr algn="ctr"/>
            <a:r>
              <a:rPr lang="en-GB" b="1" dirty="0" smtClean="0"/>
              <a:t>Ring the bell</a:t>
            </a:r>
          </a:p>
          <a:p>
            <a:pPr algn="ctr"/>
            <a:r>
              <a:rPr lang="en-GB" b="1" dirty="0" smtClean="0"/>
              <a:t>OK</a:t>
            </a:r>
          </a:p>
          <a:p>
            <a:pPr algn="ctr"/>
            <a:r>
              <a:rPr lang="en-GB" b="1" dirty="0" smtClean="0"/>
              <a:t>Kiss</a:t>
            </a:r>
          </a:p>
          <a:p>
            <a:pPr algn="ctr"/>
            <a:r>
              <a:rPr lang="en-GB" b="1" dirty="0" smtClean="0"/>
              <a:t>Comb your hair</a:t>
            </a:r>
          </a:p>
          <a:p>
            <a:pPr algn="ctr"/>
            <a:r>
              <a:rPr lang="en-GB" b="1" dirty="0" smtClean="0"/>
              <a:t>Wave your hands</a:t>
            </a:r>
          </a:p>
          <a:p>
            <a:pPr algn="ctr"/>
            <a:r>
              <a:rPr lang="en-GB" b="1" dirty="0" smtClean="0"/>
              <a:t>Come on, wave your hands!</a:t>
            </a:r>
          </a:p>
          <a:p>
            <a:pPr algn="ctr"/>
            <a:r>
              <a:rPr lang="en-GB" b="1" dirty="0" smtClean="0"/>
              <a:t>Superman!</a:t>
            </a:r>
          </a:p>
        </p:txBody>
      </p:sp>
    </p:spTree>
    <p:extLst>
      <p:ext uri="{BB962C8B-B14F-4D97-AF65-F5344CB8AC3E}">
        <p14:creationId xmlns:p14="http://schemas.microsoft.com/office/powerpoint/2010/main" val="4239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0"/>
            <a:ext cx="3970784" cy="1143000"/>
          </a:xfrm>
        </p:spPr>
        <p:txBody>
          <a:bodyPr>
            <a:noAutofit/>
          </a:bodyPr>
          <a:lstStyle/>
          <a:p>
            <a:r>
              <a:rPr lang="en-GB" sz="8800" dirty="0" smtClean="0">
                <a:solidFill>
                  <a:srgbClr val="0070C0"/>
                </a:solidFill>
              </a:rPr>
              <a:t> </a:t>
            </a:r>
            <a:r>
              <a:rPr lang="en-GB" sz="8800" b="1" dirty="0" smtClean="0">
                <a:solidFill>
                  <a:srgbClr val="0070C0"/>
                </a:solidFill>
              </a:rPr>
              <a:t>SONG!</a:t>
            </a:r>
            <a:endParaRPr lang="en-GB" sz="8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87392"/>
              </p:ext>
            </p:extLst>
          </p:nvPr>
        </p:nvGraphicFramePr>
        <p:xfrm>
          <a:off x="2339752" y="1226576"/>
          <a:ext cx="6480720" cy="544278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40360"/>
                <a:gridCol w="3240360"/>
              </a:tblGrid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PLAUDA</a:t>
                      </a:r>
                      <a:r>
                        <a:rPr lang="en-GB" sz="28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2800" baseline="0" dirty="0" smtClean="0">
                          <a:solidFill>
                            <a:srgbClr val="0070C0"/>
                          </a:solidFill>
                        </a:rPr>
                        <a:t>MANUS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CLAP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 YOUR HANDS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DORMI!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SLEEP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3229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VENTILA!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WAVE YOUR HANDS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POLLICES!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HITCH A RIDE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STERNUE!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SNEEZE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AMBULA!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GO FOR A WALK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NATA!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SWIM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IURGE!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SKI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SPARGE!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SPRAY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www.metropolisplus.com/superman/SupermanTi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7711">
            <a:off x="83360" y="233095"/>
            <a:ext cx="4785317" cy="191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970784" cy="11430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rgbClr val="0070C0"/>
                </a:solidFill>
              </a:rPr>
              <a:t> SONG!</a:t>
            </a:r>
            <a:endParaRPr lang="en-GB" sz="8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5307"/>
              </p:ext>
            </p:extLst>
          </p:nvPr>
        </p:nvGraphicFramePr>
        <p:xfrm>
          <a:off x="2339752" y="1412776"/>
          <a:ext cx="6552728" cy="460134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76364"/>
                <a:gridCol w="3276364"/>
              </a:tblGrid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MASCULUS!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MACHO MAN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SONA </a:t>
                      </a:r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CORNU!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SOUND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 YOUR HORN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7988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CONSONA!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RING THE BELL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BENE!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BASIA!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KISS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CARRE CRINES!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COMB YOUR HAIR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VENTILA!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WAVE YOUR HANDS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619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0070C0"/>
                          </a:solidFill>
                        </a:rPr>
                        <a:t>SUPERVIR!!!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SUPERMAN!!!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www.metropolisplus.com/superman/SupermanTi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0380">
            <a:off x="96893" y="277628"/>
            <a:ext cx="4785317" cy="1915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9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tastproductions.files.wordpress.com/2011/03/heroes-group_horizonta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0"/>
            <a:ext cx="3419872" cy="142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/>
          <p:nvPr/>
        </p:nvSpPr>
        <p:spPr>
          <a:xfrm>
            <a:off x="2843808" y="202571"/>
            <a:ext cx="665069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MY SUPERHERO!</a:t>
            </a:r>
            <a:endParaRPr lang="en-GB" sz="6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83" y="1556792"/>
            <a:ext cx="92170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My superhero is called </a:t>
            </a:r>
            <a:r>
              <a:rPr lang="en-GB" sz="4000" b="1" u="sng" dirty="0"/>
              <a:t>		</a:t>
            </a:r>
            <a:r>
              <a:rPr lang="en-GB" sz="4000" b="1" u="sng" dirty="0" smtClean="0"/>
              <a:t>		.</a:t>
            </a:r>
            <a:endParaRPr lang="en-GB" sz="40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861047"/>
            <a:ext cx="80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Use –us for boys names and –a for girls names!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432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tastproductions.files.wordpress.com/2011/03/heroes-group_horizonta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0"/>
            <a:ext cx="3419872" cy="142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/>
          <p:nvPr/>
        </p:nvSpPr>
        <p:spPr>
          <a:xfrm>
            <a:off x="2843808" y="202571"/>
            <a:ext cx="665069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MY SUPERHERO!</a:t>
            </a:r>
            <a:endParaRPr lang="en-GB" sz="6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83" y="1556792"/>
            <a:ext cx="86149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He/she is </a:t>
            </a:r>
            <a:r>
              <a:rPr lang="en-GB" sz="4000" dirty="0"/>
              <a:t>_______</a:t>
            </a:r>
            <a:r>
              <a:rPr lang="en-GB" sz="4000" b="1" dirty="0"/>
              <a:t> in colour.</a:t>
            </a:r>
            <a:endParaRPr lang="en-GB" sz="4000" dirty="0"/>
          </a:p>
          <a:p>
            <a:endParaRPr lang="en-GB" dirty="0"/>
          </a:p>
        </p:txBody>
      </p:sp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581640" y="3240088"/>
            <a:ext cx="1512416" cy="4019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ruber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699792" y="2593184"/>
            <a:ext cx="1465041" cy="3832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flavus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378767" y="4614269"/>
            <a:ext cx="1465041" cy="3582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viridis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50264" y="6076603"/>
            <a:ext cx="1829686" cy="40198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caeruleus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5580112" y="2956701"/>
            <a:ext cx="1465041" cy="4244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950E"/>
                </a:solidFill>
                <a:latin typeface="Arial Black"/>
              </a:rPr>
              <a:t>luteus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950E"/>
              </a:solidFill>
              <a:latin typeface="Arial Black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876256" y="4359326"/>
            <a:ext cx="1709095" cy="28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purpureus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765107" y="3789040"/>
            <a:ext cx="1139158" cy="4244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niger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5292080" y="5085184"/>
            <a:ext cx="1220988" cy="3539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albus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876256" y="5827155"/>
            <a:ext cx="1584176" cy="4244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dirty="0" err="1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41ABB"/>
                </a:solidFill>
                <a:latin typeface="Arial Black"/>
              </a:rPr>
              <a:t>roseus</a:t>
            </a:r>
            <a:endParaRPr lang="en-GB" sz="360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41ABB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93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tastproductions.files.wordpress.com/2011/03/heroes-group_horizonta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0"/>
            <a:ext cx="3419872" cy="142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/>
          <p:nvPr/>
        </p:nvSpPr>
        <p:spPr>
          <a:xfrm>
            <a:off x="2843808" y="202571"/>
            <a:ext cx="665069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MY SUPERHERO!</a:t>
            </a:r>
            <a:endParaRPr lang="en-GB" sz="6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83" y="1556792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He/she is also very </a:t>
            </a:r>
            <a:r>
              <a:rPr lang="en-GB" sz="4000" dirty="0"/>
              <a:t>______</a:t>
            </a:r>
            <a:r>
              <a:rPr lang="en-GB" sz="4000" b="1" dirty="0"/>
              <a:t>.</a:t>
            </a:r>
            <a:endParaRPr lang="en-GB" sz="4000" dirty="0"/>
          </a:p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7483" y="2348880"/>
            <a:ext cx="80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Remember these describing words?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3320139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r</a:t>
            </a:r>
            <a:r>
              <a:rPr lang="en-GB" sz="2800" b="1" dirty="0" err="1" smtClean="0"/>
              <a:t>idiculus</a:t>
            </a:r>
            <a:r>
              <a:rPr lang="en-GB" sz="2800" b="1" dirty="0" smtClean="0"/>
              <a:t>	-	funny</a:t>
            </a:r>
          </a:p>
          <a:p>
            <a:r>
              <a:rPr lang="en-GB" sz="2800" b="1" dirty="0" err="1"/>
              <a:t>m</a:t>
            </a:r>
            <a:r>
              <a:rPr lang="en-GB" sz="2800" b="1" dirty="0" err="1" smtClean="0"/>
              <a:t>agnus</a:t>
            </a:r>
            <a:r>
              <a:rPr lang="en-GB" sz="2800" b="1" dirty="0" smtClean="0"/>
              <a:t>	-	great</a:t>
            </a:r>
          </a:p>
          <a:p>
            <a:r>
              <a:rPr lang="en-GB" sz="2800" b="1" dirty="0" err="1"/>
              <a:t>o</a:t>
            </a:r>
            <a:r>
              <a:rPr lang="en-GB" sz="2800" b="1" dirty="0" err="1" smtClean="0"/>
              <a:t>ptimus</a:t>
            </a:r>
            <a:r>
              <a:rPr lang="en-GB" sz="2800" b="1" dirty="0" smtClean="0"/>
              <a:t>	-	the best</a:t>
            </a:r>
          </a:p>
          <a:p>
            <a:r>
              <a:rPr lang="en-GB" sz="2800" b="1" dirty="0" err="1"/>
              <a:t>p</a:t>
            </a:r>
            <a:r>
              <a:rPr lang="en-GB" sz="2800" b="1" dirty="0" err="1" smtClean="0"/>
              <a:t>ulcher</a:t>
            </a:r>
            <a:r>
              <a:rPr lang="en-GB" sz="2800" b="1" dirty="0" smtClean="0"/>
              <a:t>	-	beautiful</a:t>
            </a:r>
          </a:p>
          <a:p>
            <a:r>
              <a:rPr lang="en-GB" sz="2800" b="1" dirty="0"/>
              <a:t>b</a:t>
            </a:r>
            <a:r>
              <a:rPr lang="en-GB" sz="2800" b="1" dirty="0" smtClean="0"/>
              <a:t>onus		-	good</a:t>
            </a:r>
          </a:p>
          <a:p>
            <a:r>
              <a:rPr lang="en-GB" sz="2800" b="1" dirty="0" err="1"/>
              <a:t>v</a:t>
            </a:r>
            <a:r>
              <a:rPr lang="en-GB" sz="2800" b="1" dirty="0" err="1" smtClean="0"/>
              <a:t>alens</a:t>
            </a:r>
            <a:r>
              <a:rPr lang="en-GB" sz="2800" b="1" dirty="0" smtClean="0"/>
              <a:t>	-	strong</a:t>
            </a:r>
          </a:p>
          <a:p>
            <a:r>
              <a:rPr lang="en-GB" sz="2800" b="1" dirty="0"/>
              <a:t>s</a:t>
            </a:r>
            <a:r>
              <a:rPr lang="en-GB" sz="2800" b="1" dirty="0" smtClean="0"/>
              <a:t>apiens	-	wise</a:t>
            </a:r>
          </a:p>
        </p:txBody>
      </p:sp>
    </p:spTree>
    <p:extLst>
      <p:ext uri="{BB962C8B-B14F-4D97-AF65-F5344CB8AC3E}">
        <p14:creationId xmlns:p14="http://schemas.microsoft.com/office/powerpoint/2010/main" val="2493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tastproductions.files.wordpress.com/2011/03/heroes-group_horizonta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0"/>
            <a:ext cx="3419872" cy="142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/>
          <p:nvPr/>
        </p:nvSpPr>
        <p:spPr>
          <a:xfrm>
            <a:off x="2843808" y="202571"/>
            <a:ext cx="665069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MY SUPERHERO!</a:t>
            </a:r>
            <a:endParaRPr lang="en-GB" sz="6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83" y="1556792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He/she likes to wear a </a:t>
            </a:r>
            <a:r>
              <a:rPr lang="en-GB" sz="4000" dirty="0"/>
              <a:t>_____</a:t>
            </a:r>
            <a:r>
              <a:rPr lang="en-GB" sz="4000" b="1" dirty="0"/>
              <a:t>.</a:t>
            </a:r>
            <a:endParaRPr lang="en-GB" sz="40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068960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chlamys</a:t>
            </a:r>
            <a:r>
              <a:rPr lang="en-GB" sz="3200" b="1" dirty="0" smtClean="0"/>
              <a:t>	-	cape</a:t>
            </a:r>
          </a:p>
          <a:p>
            <a:r>
              <a:rPr lang="en-GB" sz="3200" b="1" dirty="0" err="1"/>
              <a:t>g</a:t>
            </a:r>
            <a:r>
              <a:rPr lang="en-GB" sz="3200" b="1" dirty="0" err="1" smtClean="0"/>
              <a:t>alea</a:t>
            </a:r>
            <a:r>
              <a:rPr lang="en-GB" sz="3200" b="1" dirty="0" smtClean="0"/>
              <a:t>		-	helmet</a:t>
            </a:r>
          </a:p>
          <a:p>
            <a:r>
              <a:rPr lang="en-GB" sz="3200" b="1" dirty="0" err="1"/>
              <a:t>a</a:t>
            </a:r>
            <a:r>
              <a:rPr lang="en-GB" sz="3200" b="1" dirty="0" err="1" smtClean="0"/>
              <a:t>rma</a:t>
            </a:r>
            <a:r>
              <a:rPr lang="en-GB" sz="3200" b="1" dirty="0" smtClean="0"/>
              <a:t>		-	armour</a:t>
            </a:r>
          </a:p>
          <a:p>
            <a:r>
              <a:rPr lang="en-GB" sz="3200" b="1" dirty="0" smtClean="0"/>
              <a:t>persona	-	mask</a:t>
            </a:r>
          </a:p>
          <a:p>
            <a:r>
              <a:rPr lang="en-GB" sz="3200" b="1" dirty="0" err="1" smtClean="0"/>
              <a:t>vestis</a:t>
            </a:r>
            <a:r>
              <a:rPr lang="en-GB" sz="3200" b="1" dirty="0" smtClean="0"/>
              <a:t>	-	suit/dress</a:t>
            </a:r>
          </a:p>
          <a:p>
            <a:r>
              <a:rPr lang="en-GB" sz="3200" b="1" dirty="0" smtClean="0"/>
              <a:t>gloves	-	</a:t>
            </a:r>
            <a:r>
              <a:rPr lang="en-GB" sz="3200" b="1" dirty="0" err="1" smtClean="0"/>
              <a:t>manicae</a:t>
            </a: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93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artastproductions.files.wordpress.com/2011/03/heroes-group_horizontal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0"/>
            <a:ext cx="3419872" cy="1421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/>
          <p:cNvSpPr txBox="1"/>
          <p:nvPr/>
        </p:nvSpPr>
        <p:spPr>
          <a:xfrm>
            <a:off x="2843808" y="202571"/>
            <a:ext cx="665069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MY SUPERHERO!</a:t>
            </a:r>
            <a:endParaRPr lang="en-GB" sz="6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83" y="1556792"/>
            <a:ext cx="92170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He/she </a:t>
            </a:r>
            <a:r>
              <a:rPr lang="en-GB" sz="4000" b="1" u="sng" dirty="0"/>
              <a:t>							.</a:t>
            </a:r>
            <a:endParaRPr lang="en-GB" sz="4000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4217" y="2802767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volat</a:t>
            </a:r>
            <a:r>
              <a:rPr lang="en-GB" sz="2400" dirty="0" smtClean="0"/>
              <a:t> 		- </a:t>
            </a:r>
            <a:r>
              <a:rPr lang="en-GB" sz="2400" dirty="0" smtClean="0"/>
              <a:t>flies</a:t>
            </a:r>
            <a:endParaRPr lang="en-GB" sz="2400" dirty="0" smtClean="0"/>
          </a:p>
          <a:p>
            <a:r>
              <a:rPr lang="en-GB" sz="2400" dirty="0" smtClean="0"/>
              <a:t>legit </a:t>
            </a:r>
            <a:r>
              <a:rPr lang="en-GB" sz="2400" dirty="0" err="1" smtClean="0"/>
              <a:t>mentes</a:t>
            </a:r>
            <a:r>
              <a:rPr lang="en-GB" sz="2400" dirty="0" smtClean="0"/>
              <a:t> </a:t>
            </a:r>
            <a:r>
              <a:rPr lang="en-GB" sz="2400" dirty="0" smtClean="0"/>
              <a:t>	– </a:t>
            </a:r>
            <a:r>
              <a:rPr lang="en-GB" sz="2400" dirty="0" smtClean="0"/>
              <a:t>reads </a:t>
            </a:r>
            <a:r>
              <a:rPr lang="en-GB" sz="2400" dirty="0" smtClean="0"/>
              <a:t>minds</a:t>
            </a:r>
          </a:p>
          <a:p>
            <a:r>
              <a:rPr lang="en-GB" sz="2400" dirty="0" err="1" smtClean="0"/>
              <a:t>mutat</a:t>
            </a:r>
            <a:r>
              <a:rPr lang="en-GB" sz="2400" dirty="0" smtClean="0"/>
              <a:t>		 – change shape</a:t>
            </a:r>
          </a:p>
          <a:p>
            <a:r>
              <a:rPr lang="en-GB" sz="2400" dirty="0" err="1" smtClean="0"/>
              <a:t>Disapparet</a:t>
            </a:r>
            <a:r>
              <a:rPr lang="en-GB" sz="2400" dirty="0" smtClean="0"/>
              <a:t>        - turns invisible</a:t>
            </a:r>
            <a:endParaRPr lang="en-GB" sz="2400" dirty="0" smtClean="0"/>
          </a:p>
          <a:p>
            <a:r>
              <a:rPr lang="en-GB" sz="2400" dirty="0" err="1" smtClean="0"/>
              <a:t>est</a:t>
            </a:r>
            <a:r>
              <a:rPr lang="en-GB" sz="2400" dirty="0" smtClean="0"/>
              <a:t> </a:t>
            </a:r>
            <a:r>
              <a:rPr lang="en-GB" sz="2400" dirty="0" err="1" smtClean="0"/>
              <a:t>deus</a:t>
            </a:r>
            <a:r>
              <a:rPr lang="en-GB" sz="2400" dirty="0" smtClean="0"/>
              <a:t> 	– </a:t>
            </a:r>
            <a:r>
              <a:rPr lang="en-GB" sz="2400" dirty="0" smtClean="0"/>
              <a:t>is</a:t>
            </a:r>
            <a:r>
              <a:rPr lang="en-GB" sz="2400" dirty="0" smtClean="0"/>
              <a:t> </a:t>
            </a:r>
            <a:r>
              <a:rPr lang="en-GB" sz="2400" dirty="0" smtClean="0"/>
              <a:t>a god</a:t>
            </a:r>
          </a:p>
          <a:p>
            <a:r>
              <a:rPr lang="en-GB" sz="2400" dirty="0" err="1"/>
              <a:t>e</a:t>
            </a:r>
            <a:r>
              <a:rPr lang="en-GB" sz="2400" dirty="0" err="1" smtClean="0"/>
              <a:t>st</a:t>
            </a:r>
            <a:r>
              <a:rPr lang="en-GB" sz="2400" dirty="0" smtClean="0"/>
              <a:t> </a:t>
            </a:r>
            <a:r>
              <a:rPr lang="en-GB" sz="2400" dirty="0" err="1" smtClean="0"/>
              <a:t>dea</a:t>
            </a:r>
            <a:r>
              <a:rPr lang="en-GB" sz="2400" dirty="0" smtClean="0"/>
              <a:t> 	– </a:t>
            </a:r>
            <a:r>
              <a:rPr lang="en-GB" sz="2400" dirty="0" smtClean="0"/>
              <a:t>is</a:t>
            </a:r>
            <a:r>
              <a:rPr lang="en-GB" sz="2400" dirty="0" smtClean="0"/>
              <a:t> </a:t>
            </a:r>
            <a:r>
              <a:rPr lang="en-GB" sz="2400" dirty="0" smtClean="0"/>
              <a:t>a goddess</a:t>
            </a:r>
          </a:p>
          <a:p>
            <a:r>
              <a:rPr lang="en-GB" sz="2400" dirty="0" err="1"/>
              <a:t>s</a:t>
            </a:r>
            <a:r>
              <a:rPr lang="en-GB" sz="2400" dirty="0" err="1" smtClean="0"/>
              <a:t>anat</a:t>
            </a:r>
            <a:r>
              <a:rPr lang="en-GB" sz="2400" dirty="0" smtClean="0"/>
              <a:t> 		– </a:t>
            </a:r>
            <a:r>
              <a:rPr lang="en-GB" sz="2400" dirty="0" smtClean="0"/>
              <a:t>heals</a:t>
            </a:r>
            <a:endParaRPr lang="en-GB" sz="2400" dirty="0" smtClean="0"/>
          </a:p>
          <a:p>
            <a:r>
              <a:rPr lang="en-GB" sz="2400" dirty="0" err="1" smtClean="0"/>
              <a:t>currit</a:t>
            </a:r>
            <a:r>
              <a:rPr lang="en-GB" sz="2400" dirty="0" smtClean="0"/>
              <a:t> </a:t>
            </a:r>
            <a:r>
              <a:rPr lang="en-GB" sz="2400" dirty="0" err="1" smtClean="0"/>
              <a:t>celeriter</a:t>
            </a:r>
            <a:r>
              <a:rPr lang="en-GB" sz="2400" dirty="0" smtClean="0"/>
              <a:t> – </a:t>
            </a:r>
            <a:r>
              <a:rPr lang="en-GB" sz="2400" dirty="0" smtClean="0"/>
              <a:t>runs fast</a:t>
            </a: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75650" y="3540359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facit</a:t>
            </a:r>
            <a:r>
              <a:rPr lang="en-GB" sz="2400" dirty="0" smtClean="0"/>
              <a:t> </a:t>
            </a:r>
            <a:r>
              <a:rPr lang="en-GB" sz="2400" dirty="0" err="1" smtClean="0"/>
              <a:t>telum</a:t>
            </a:r>
            <a:r>
              <a:rPr lang="en-GB" sz="2400" dirty="0" smtClean="0"/>
              <a:t> 	- </a:t>
            </a:r>
            <a:r>
              <a:rPr lang="en-GB" sz="2400" dirty="0" smtClean="0"/>
              <a:t>uses </a:t>
            </a:r>
            <a:r>
              <a:rPr lang="en-GB" sz="2400" dirty="0" smtClean="0"/>
              <a:t>a weapon</a:t>
            </a:r>
          </a:p>
          <a:p>
            <a:r>
              <a:rPr lang="en-GB" sz="2400" dirty="0" err="1" smtClean="0"/>
              <a:t>Facit</a:t>
            </a:r>
            <a:r>
              <a:rPr lang="en-GB" sz="2400" dirty="0" smtClean="0"/>
              <a:t> </a:t>
            </a:r>
            <a:r>
              <a:rPr lang="en-GB" sz="2400" dirty="0" err="1" smtClean="0"/>
              <a:t>artem</a:t>
            </a:r>
            <a:r>
              <a:rPr lang="en-GB" sz="2400" dirty="0" smtClean="0"/>
              <a:t> </a:t>
            </a:r>
            <a:r>
              <a:rPr lang="en-GB" sz="2400" dirty="0" err="1" smtClean="0"/>
              <a:t>magicam</a:t>
            </a:r>
            <a:r>
              <a:rPr lang="en-GB" sz="2400" dirty="0" smtClean="0"/>
              <a:t> – uses </a:t>
            </a:r>
          </a:p>
          <a:p>
            <a:r>
              <a:rPr lang="en-GB" sz="2400" dirty="0" smtClean="0"/>
              <a:t>Magic art</a:t>
            </a:r>
            <a:endParaRPr lang="en-GB" sz="2400" dirty="0" smtClean="0"/>
          </a:p>
          <a:p>
            <a:r>
              <a:rPr lang="en-GB" sz="2400" dirty="0" err="1" smtClean="0"/>
              <a:t>facit</a:t>
            </a:r>
            <a:r>
              <a:rPr lang="en-GB" sz="2400" dirty="0" smtClean="0"/>
              <a:t> </a:t>
            </a:r>
            <a:r>
              <a:rPr lang="en-GB" sz="2400" dirty="0" smtClean="0"/>
              <a:t>karate	– </a:t>
            </a:r>
            <a:r>
              <a:rPr lang="en-GB" sz="2400" dirty="0" smtClean="0"/>
              <a:t>uses </a:t>
            </a:r>
            <a:r>
              <a:rPr lang="en-GB" sz="2400" dirty="0" smtClean="0"/>
              <a:t>karate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493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205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(SUPERVIR!)</vt:lpstr>
      <vt:lpstr>PowerPoint Presentation</vt:lpstr>
      <vt:lpstr> SONG!</vt:lpstr>
      <vt:lpstr> SONG!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Swansea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J. (645300)</dc:creator>
  <cp:lastModifiedBy>Bracke E.</cp:lastModifiedBy>
  <cp:revision>6</cp:revision>
  <dcterms:created xsi:type="dcterms:W3CDTF">2013-03-18T08:41:21Z</dcterms:created>
  <dcterms:modified xsi:type="dcterms:W3CDTF">2015-12-16T10:15:19Z</dcterms:modified>
</cp:coreProperties>
</file>