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2" r:id="rId3"/>
    <p:sldId id="257" r:id="rId4"/>
    <p:sldId id="258" r:id="rId5"/>
    <p:sldId id="274" r:id="rId6"/>
    <p:sldId id="277" r:id="rId7"/>
    <p:sldId id="275" r:id="rId8"/>
    <p:sldId id="276" r:id="rId9"/>
    <p:sldId id="278" r:id="rId10"/>
    <p:sldId id="270" r:id="rId11"/>
    <p:sldId id="271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BEF5BF-DFEB-40C5-9918-37975CBB36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034A5-7DE3-4E18-8559-4F0CC0D4C1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CD167D3-1AC9-402A-83BB-BE575E50263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67F7B284-CE8F-4EA1-BC4A-BDD6676D997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A3B48DF-DFEA-4DA9-8D73-2D26123DB5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83CC7-E056-463F-88EA-04C9915D11F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4A006BB-695B-47B0-BBCD-AAEE5D23BB4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7A92649-F02B-4CE0-8C28-8366E3FE9B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F56B90-8760-4CA1-ACCB-1F7740AEC8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F6E61B-BCF5-4ED2-ADB6-D6642CAD16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8054D2B-D7F7-4773-9F16-3DBF063EDE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EF07D6-1E51-480A-A0CF-AA5F23361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C:\Users\Francesco\AppData\Local\Microsoft\Windows\Temporary Internet Files\Content.IE5\FP3I9K0X\MC9000363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620" y="363990"/>
            <a:ext cx="3240360" cy="2056898"/>
          </a:xfrm>
          <a:prstGeom prst="rect">
            <a:avLst/>
          </a:prstGeom>
          <a:noFill/>
        </p:spPr>
      </p:pic>
      <p:pic>
        <p:nvPicPr>
          <p:cNvPr id="2061" name="Picture 13" descr="C:\Users\Francesco\AppData\Local\Microsoft\Windows\Temporary Internet Files\Content.IE5\JGG6GIXW\MC9001494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72962"/>
            <a:ext cx="1560214" cy="2885038"/>
          </a:xfrm>
          <a:prstGeom prst="rect">
            <a:avLst/>
          </a:prstGeom>
          <a:noFill/>
        </p:spPr>
      </p:pic>
      <p:pic>
        <p:nvPicPr>
          <p:cNvPr id="2062" name="Picture 14" descr="C:\Users\Francesco\AppData\Local\Microsoft\Windows\Temporary Internet Files\Content.IE5\MC47NI69\MC9001952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677" y="4941168"/>
            <a:ext cx="2432323" cy="173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38109" y="2852936"/>
            <a:ext cx="3652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C00000"/>
                </a:solidFill>
                <a:latin typeface="Bookman Old Style" pitchFamily="18" charset="0"/>
              </a:rPr>
              <a:t>Latin</a:t>
            </a:r>
            <a:endParaRPr lang="en-GB" sz="8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654" y="4299486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Romans and our world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Roman Numerals </a:t>
            </a:r>
          </a:p>
        </p:txBody>
      </p:sp>
      <p:pic>
        <p:nvPicPr>
          <p:cNvPr id="16387" name="Picture 5" descr="numer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3736975" cy="376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659563" y="27813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516688" y="2349500"/>
            <a:ext cx="1727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 I = 1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V = 5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X = 10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L = 50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C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Abbreviations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4581525"/>
            <a:ext cx="2519363" cy="431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b="1" i="1" dirty="0" err="1" smtClean="0"/>
              <a:t>Requiescat</a:t>
            </a:r>
            <a:r>
              <a:rPr lang="en-GB" sz="2000" b="1" i="1" dirty="0" smtClean="0"/>
              <a:t> in Pace</a:t>
            </a:r>
            <a:endParaRPr lang="en-GB" sz="2000" dirty="0" smtClean="0"/>
          </a:p>
        </p:txBody>
      </p:sp>
      <p:pic>
        <p:nvPicPr>
          <p:cNvPr id="17412" name="Picture 5" descr="rip_on_a_gravestone_0521-1010-2321-1007_S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2669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7" descr="4325313225_c18e67bb46_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75" y="1575792"/>
            <a:ext cx="2395537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3203575" y="5157788"/>
            <a:ext cx="2519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 b="1" i="1" dirty="0"/>
              <a:t>Elizabeth II </a:t>
            </a:r>
            <a:r>
              <a:rPr lang="en-GB" sz="2000" b="1" i="1" dirty="0" err="1"/>
              <a:t>regina</a:t>
            </a:r>
            <a:r>
              <a:rPr lang="en-GB" sz="2000" b="1" i="1" dirty="0"/>
              <a:t> </a:t>
            </a:r>
            <a:endParaRPr lang="en-GB" sz="2000" dirty="0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6227763" y="3933825"/>
            <a:ext cx="2519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87" y="2793011"/>
            <a:ext cx="3101313" cy="1228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71758" y="4486275"/>
            <a:ext cx="2343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Am - Ante Meridiem</a:t>
            </a:r>
          </a:p>
          <a:p>
            <a:r>
              <a:rPr lang="en-GB" b="1" dirty="0" smtClean="0"/>
              <a:t> "before midday”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171400"/>
            <a:ext cx="8229600" cy="1215008"/>
          </a:xfrm>
        </p:spPr>
        <p:txBody>
          <a:bodyPr/>
          <a:lstStyle/>
          <a:p>
            <a:r>
              <a:rPr lang="en-GB" dirty="0" smtClean="0"/>
              <a:t>What does Latin mean to us?</a:t>
            </a:r>
            <a:endParaRPr lang="en-GB" dirty="0"/>
          </a:p>
        </p:txBody>
      </p:sp>
      <p:pic>
        <p:nvPicPr>
          <p:cNvPr id="18435" name="Picture 3" descr="C:\Users\Francesco\AppData\Local\Microsoft\Windows\Temporary Internet Files\Content.IE5\CPG1DNLY\MC9000652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2376207" cy="2080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2396" y="2022189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 we still use Latin today?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013176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is Latin relevant to the modern world?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24071" y="2391521"/>
            <a:ext cx="3168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connections are there </a:t>
            </a:r>
          </a:p>
          <a:p>
            <a:r>
              <a:rPr lang="en-GB" dirty="0" smtClean="0"/>
              <a:t>between Latin and how we speak today?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map-roma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52" y="1491977"/>
            <a:ext cx="7431484" cy="51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en-GB" dirty="0" smtClean="0"/>
              <a:t>The Roman Empire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taly-rome-colos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91963"/>
            <a:ext cx="7777162" cy="622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448" y="-1714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 err="1">
                <a:solidFill>
                  <a:schemeClr val="tx1"/>
                </a:solidFill>
              </a:rPr>
              <a:t>Colosseum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of these is Roman?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8" y="1555774"/>
            <a:ext cx="3511153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69" y="1556792"/>
            <a:ext cx="2261062" cy="4526280"/>
          </a:xfrm>
        </p:spPr>
      </p:pic>
    </p:spTree>
    <p:extLst>
      <p:ext uri="{BB962C8B-B14F-4D97-AF65-F5344CB8AC3E}">
        <p14:creationId xmlns:p14="http://schemas.microsoft.com/office/powerpoint/2010/main" val="1165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one is Roman?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" y="1712119"/>
            <a:ext cx="3933825" cy="4000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283619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30022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</a:t>
            </a:r>
            <a:r>
              <a:rPr lang="en-GB" dirty="0" smtClean="0"/>
              <a:t>are Roman</a:t>
            </a:r>
            <a:r>
              <a:rPr lang="en-GB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288041"/>
            <a:ext cx="4038600" cy="284865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651919"/>
            <a:ext cx="3175000" cy="2120900"/>
          </a:xfrm>
        </p:spPr>
      </p:pic>
    </p:spTree>
    <p:extLst>
      <p:ext uri="{BB962C8B-B14F-4D97-AF65-F5344CB8AC3E}">
        <p14:creationId xmlns:p14="http://schemas.microsoft.com/office/powerpoint/2010/main" val="3274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one is Roman?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434158" cy="40974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05" y="1555774"/>
            <a:ext cx="3842189" cy="4681538"/>
          </a:xfrm>
        </p:spPr>
      </p:pic>
    </p:spTree>
    <p:extLst>
      <p:ext uri="{BB962C8B-B14F-4D97-AF65-F5344CB8AC3E}">
        <p14:creationId xmlns:p14="http://schemas.microsoft.com/office/powerpoint/2010/main" val="31801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one is Roman?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3" y="1555774"/>
            <a:ext cx="3337763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48527"/>
            <a:ext cx="4038600" cy="2727683"/>
          </a:xfrm>
        </p:spPr>
      </p:pic>
    </p:spTree>
    <p:extLst>
      <p:ext uri="{BB962C8B-B14F-4D97-AF65-F5344CB8AC3E}">
        <p14:creationId xmlns:p14="http://schemas.microsoft.com/office/powerpoint/2010/main" val="12235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337</TotalTime>
  <Words>107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PowerPoint Presentation</vt:lpstr>
      <vt:lpstr>What does Latin mean to us?</vt:lpstr>
      <vt:lpstr>The Roman Empire</vt:lpstr>
      <vt:lpstr>The Colosseum</vt:lpstr>
      <vt:lpstr>Which of these is Roman?</vt:lpstr>
      <vt:lpstr>Which one is Roman?</vt:lpstr>
      <vt:lpstr>Which of these are Roman?</vt:lpstr>
      <vt:lpstr>Which one is Roman?</vt:lpstr>
      <vt:lpstr>Which one is Roman?</vt:lpstr>
      <vt:lpstr>Roman Numerals </vt:lpstr>
      <vt:lpstr>Abbreviations </vt:lpstr>
    </vt:vector>
  </TitlesOfParts>
  <Company>Swansea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Wales Swansea</dc:creator>
  <cp:lastModifiedBy>Bracke E.</cp:lastModifiedBy>
  <cp:revision>21</cp:revision>
  <dcterms:created xsi:type="dcterms:W3CDTF">2012-02-17T14:59:56Z</dcterms:created>
  <dcterms:modified xsi:type="dcterms:W3CDTF">2015-11-06T12:09:33Z</dcterms:modified>
</cp:coreProperties>
</file>