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4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6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2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6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82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6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9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16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28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4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20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35BC-4727-48F8-AB78-7E64A4BC488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DE060-1841-42E6-9CDE-0C7E4A8FE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9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edia.web.britannica.com/eb-media/39/28439-004-34F7DB1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2369820" cy="331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veniceclayartists.com/wp-content/uploads/2010/03/450x338-pixels-Lernaean_Hy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470" y="4005064"/>
            <a:ext cx="3207578" cy="2391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encrypted-tbn2.gstatic.com/images?q=tbn:ANd9GcT2P4LU6kSrC7Ie96S3ZbNJwF0RCFtnGtt8RPq5beHNfUXsSjv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2507397" cy="3312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ancientgreece.com/media/img/Panathenic_Amphora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24945"/>
            <a:ext cx="2448272" cy="3256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4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Hugo</dc:creator>
  <cp:lastModifiedBy>Hugo</cp:lastModifiedBy>
  <cp:revision>1</cp:revision>
  <dcterms:created xsi:type="dcterms:W3CDTF">2014-04-10T21:57:59Z</dcterms:created>
  <dcterms:modified xsi:type="dcterms:W3CDTF">2014-04-10T22:00:07Z</dcterms:modified>
</cp:coreProperties>
</file>