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9AF5E23-344D-41F7-BD95-C59A76844215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F3B637-587E-4ABB-875D-444970DA64CE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5E23-344D-41F7-BD95-C59A76844215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B637-587E-4ABB-875D-444970DA64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5E23-344D-41F7-BD95-C59A76844215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B637-587E-4ABB-875D-444970DA64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5E23-344D-41F7-BD95-C59A76844215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B637-587E-4ABB-875D-444970DA64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5E23-344D-41F7-BD95-C59A76844215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B637-587E-4ABB-875D-444970DA64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5E23-344D-41F7-BD95-C59A76844215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B637-587E-4ABB-875D-444970DA64C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5E23-344D-41F7-BD95-C59A76844215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B637-587E-4ABB-875D-444970DA64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5E23-344D-41F7-BD95-C59A76844215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B637-587E-4ABB-875D-444970DA64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5E23-344D-41F7-BD95-C59A76844215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B637-587E-4ABB-875D-444970DA64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5E23-344D-41F7-BD95-C59A76844215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B637-587E-4ABB-875D-444970DA64CE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5E23-344D-41F7-BD95-C59A76844215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3B637-587E-4ABB-875D-444970DA64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9AF5E23-344D-41F7-BD95-C59A76844215}" type="datetimeFigureOut">
              <a:rPr lang="en-GB" smtClean="0"/>
              <a:t>16/10/2013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6F3B637-587E-4ABB-875D-444970DA64C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err="1" smtClean="0"/>
              <a:t>Ubi</a:t>
            </a:r>
            <a:r>
              <a:rPr lang="en-GB" b="1" dirty="0" smtClean="0"/>
              <a:t> </a:t>
            </a:r>
            <a:r>
              <a:rPr lang="en-GB" b="1" dirty="0" err="1" smtClean="0"/>
              <a:t>Est</a:t>
            </a:r>
            <a:r>
              <a:rPr lang="en-GB" b="1" dirty="0" smtClean="0"/>
              <a:t> </a:t>
            </a:r>
            <a:r>
              <a:rPr lang="en-GB" b="1" dirty="0" err="1" smtClean="0"/>
              <a:t>Wallus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Try to discover the Latin locations which </a:t>
            </a:r>
            <a:r>
              <a:rPr lang="en-GB" dirty="0" err="1" smtClean="0"/>
              <a:t>Wallus</a:t>
            </a:r>
            <a:r>
              <a:rPr lang="en-GB" dirty="0" smtClean="0"/>
              <a:t> visits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76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5617" y="404664"/>
            <a:ext cx="37426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9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9766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476672"/>
            <a:ext cx="7488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4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5740"/>
            <a:ext cx="8280920" cy="6446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05740"/>
            <a:ext cx="50522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59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6904390" cy="63369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332656"/>
            <a:ext cx="45847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13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7992888" cy="59946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1740" y="458670"/>
            <a:ext cx="45127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13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3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8326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7744" y="548680"/>
            <a:ext cx="27797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4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3032"/>
            <a:ext cx="8280920" cy="62865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476672"/>
            <a:ext cx="45127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8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548680"/>
            <a:ext cx="720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" y="260648"/>
            <a:ext cx="8448938" cy="63367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3" y="404664"/>
            <a:ext cx="2736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4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7190"/>
            <a:ext cx="8208912" cy="61036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2497" y="548680"/>
            <a:ext cx="41779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2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64896" cy="60486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404664"/>
            <a:ext cx="44659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136904" cy="58326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8108" y="0"/>
            <a:ext cx="40283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5" y="548680"/>
            <a:ext cx="8196342" cy="56166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72200" y="764704"/>
            <a:ext cx="2088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9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" y="0"/>
            <a:ext cx="867537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697" y="188640"/>
            <a:ext cx="3022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1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6652"/>
            <a:ext cx="8352928" cy="6264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9673" y="404664"/>
            <a:ext cx="32418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8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34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</TotalTime>
  <Words>28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Ubi Est Wallus?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2013-10-16T09:59:28Z</dcterms:created>
  <dcterms:modified xsi:type="dcterms:W3CDTF">2013-10-16T10:29:41Z</dcterms:modified>
</cp:coreProperties>
</file>