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C2FC-D624-4D23-8A90-9FDDA0B7C870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C1DA-B701-460A-938E-1998B416C0E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1.deviantart.net/fs71/i/2013/327/6/9/papyrus___personal_use_only_by_moonlight4ngel-d2xjn6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171400"/>
            <a:ext cx="9781031" cy="71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57420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+mn-lt"/>
              </a:rPr>
              <a:t>WRITING AND STORYTELLING:</a:t>
            </a:r>
            <a:endParaRPr lang="en-GB" sz="40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TIMELINE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ANCIENT ROME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664" y="4077072"/>
            <a:ext cx="3362208" cy="2088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fc01.deviantart.net/fs71/i/2013/327/6/9/papyrus___personal_use_only_by_moonlight4ngel-d2xjn6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99392"/>
            <a:ext cx="9580321" cy="7128791"/>
          </a:xfrm>
          <a:prstGeom prst="rect">
            <a:avLst/>
          </a:prstGeom>
          <a:noFill/>
        </p:spPr>
      </p:pic>
      <p:pic>
        <p:nvPicPr>
          <p:cNvPr id="13314" name="Picture 2" descr="http://www.smithlifescience.com/SSRomeBegginingsRomulusRem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6214386" cy="453650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5576" y="5486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ROMULUS AND REMUS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fc01.deviantart.net/fs71/i/2013/327/6/9/papyrus___personal_use_only_by_moonlight4ngel-d2xjn6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5482" y="-99391"/>
            <a:ext cx="9966976" cy="712879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99592" y="3068960"/>
            <a:ext cx="7416824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12223" y="38869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753 BC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1473681" y="3104964"/>
            <a:ext cx="72008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www.smithlifescience.com/SSRomeBegginingsRomulusRem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06" y="4232513"/>
            <a:ext cx="1775539" cy="1296144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1187624" y="476672"/>
            <a:ext cx="2664296" cy="2592288"/>
            <a:chOff x="683568" y="476672"/>
            <a:chExt cx="2664296" cy="2592288"/>
          </a:xfrm>
        </p:grpSpPr>
        <p:pic>
          <p:nvPicPr>
            <p:cNvPr id="16386" name="Picture 2" descr="http://www.ushistory.org/civ/images/0003428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476672"/>
              <a:ext cx="2349112" cy="144016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547664" y="1916832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509 BC</a:t>
              </a:r>
              <a:endParaRPr lang="en-GB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79712" y="2276872"/>
              <a:ext cx="72008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31840" y="3140968"/>
            <a:ext cx="2148389" cy="2985195"/>
            <a:chOff x="2123728" y="3140968"/>
            <a:chExt cx="2160240" cy="3068960"/>
          </a:xfrm>
        </p:grpSpPr>
        <p:sp>
          <p:nvSpPr>
            <p:cNvPr id="16" name="Rectangle 15"/>
            <p:cNvSpPr/>
            <p:nvPr/>
          </p:nvSpPr>
          <p:spPr>
            <a:xfrm>
              <a:off x="2915816" y="3140968"/>
              <a:ext cx="72008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83768" y="393305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218 BC</a:t>
              </a:r>
              <a:endParaRPr lang="en-GB" b="1" dirty="0"/>
            </a:p>
          </p:txBody>
        </p:sp>
        <p:pic>
          <p:nvPicPr>
            <p:cNvPr id="16388" name="Picture 4" descr="http://www.poorwilliam.net/pix/hanniba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3728" y="4293096"/>
              <a:ext cx="1533466" cy="1916832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5724128" y="3140968"/>
            <a:ext cx="2088232" cy="2986262"/>
            <a:chOff x="4716016" y="3068960"/>
            <a:chExt cx="2088232" cy="2986262"/>
          </a:xfrm>
        </p:grpSpPr>
        <p:sp>
          <p:nvSpPr>
            <p:cNvPr id="22" name="TextBox 21"/>
            <p:cNvSpPr txBox="1"/>
            <p:nvPr/>
          </p:nvSpPr>
          <p:spPr>
            <a:xfrm>
              <a:off x="5004048" y="386104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44 BC</a:t>
              </a:r>
              <a:endParaRPr lang="en-GB" b="1" dirty="0"/>
            </a:p>
          </p:txBody>
        </p:sp>
        <p:pic>
          <p:nvPicPr>
            <p:cNvPr id="16392" name="Picture 8" descr="http://www.bbc.co.uk/history/historic_figures/images/caesar_juliu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6016" y="4293096"/>
              <a:ext cx="1295400" cy="1762126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5292080" y="3068960"/>
              <a:ext cx="72008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04248" y="379826"/>
            <a:ext cx="1954560" cy="2761142"/>
            <a:chOff x="5868144" y="260648"/>
            <a:chExt cx="2088232" cy="2880320"/>
          </a:xfrm>
        </p:grpSpPr>
        <p:sp>
          <p:nvSpPr>
            <p:cNvPr id="25" name="Rectangle 24"/>
            <p:cNvSpPr/>
            <p:nvPr/>
          </p:nvSpPr>
          <p:spPr>
            <a:xfrm>
              <a:off x="6444208" y="2348880"/>
              <a:ext cx="72008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56176" y="198884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27 BC</a:t>
              </a:r>
              <a:endParaRPr lang="en-GB" b="1" dirty="0"/>
            </a:p>
          </p:txBody>
        </p:sp>
        <p:pic>
          <p:nvPicPr>
            <p:cNvPr id="16394" name="Picture 10" descr="http://upload.wikimedia.org/wikipedia/commons/e/eb/Statue-Augustu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68144" y="260648"/>
              <a:ext cx="1152128" cy="1728192"/>
            </a:xfrm>
            <a:prstGeom prst="rect">
              <a:avLst/>
            </a:prstGeom>
            <a:noFill/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2346" y="2266088"/>
            <a:ext cx="123825" cy="8096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5492" y="379826"/>
            <a:ext cx="1563697" cy="16132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04582" y="1983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73 BC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fc01.deviantart.net/fs71/i/2013/327/6/9/papyrus___personal_use_only_by_moonlight4ngel-d2xjn6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2048" y="-171400"/>
            <a:ext cx="9937104" cy="7200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99592" y="3068960"/>
            <a:ext cx="7416824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500236" y="22504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306 AD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6879277" y="2540734"/>
            <a:ext cx="72008" cy="6002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2504660" y="476672"/>
            <a:ext cx="2715208" cy="2664296"/>
            <a:chOff x="0" y="260648"/>
            <a:chExt cx="2722562" cy="2808312"/>
          </a:xfrm>
        </p:grpSpPr>
        <p:sp>
          <p:nvSpPr>
            <p:cNvPr id="10" name="TextBox 9"/>
            <p:cNvSpPr txBox="1"/>
            <p:nvPr/>
          </p:nvSpPr>
          <p:spPr>
            <a:xfrm>
              <a:off x="755576" y="198884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80 AD</a:t>
              </a:r>
              <a:endParaRPr lang="en-GB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15616" y="2276872"/>
              <a:ext cx="72008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410" name="Picture 2" descr="http://i.telegraph.co.uk/multimedia/archive/02448/colosseum_2448253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60648"/>
              <a:ext cx="2722562" cy="1700808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4958226" y="3140968"/>
            <a:ext cx="2134054" cy="3011175"/>
            <a:chOff x="1429834" y="3140968"/>
            <a:chExt cx="2134054" cy="3011175"/>
          </a:xfrm>
        </p:grpSpPr>
        <p:sp>
          <p:nvSpPr>
            <p:cNvPr id="14" name="TextBox 13"/>
            <p:cNvSpPr txBox="1"/>
            <p:nvPr/>
          </p:nvSpPr>
          <p:spPr>
            <a:xfrm>
              <a:off x="1763688" y="3832483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121 AD</a:t>
              </a:r>
              <a:endParaRPr lang="en-GB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95736" y="3140968"/>
              <a:ext cx="72008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412" name="Picture 4" descr="https://www.coolcamping.co.uk/system/images/417/hadrian-s-wall-campsite-lar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9834" y="4135040"/>
              <a:ext cx="1835398" cy="2017103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1066428" y="3068960"/>
            <a:ext cx="2330624" cy="2826487"/>
            <a:chOff x="6755060" y="3068960"/>
            <a:chExt cx="2330624" cy="2826487"/>
          </a:xfrm>
        </p:grpSpPr>
        <p:sp>
          <p:nvSpPr>
            <p:cNvPr id="33" name="Rectangle 32"/>
            <p:cNvSpPr/>
            <p:nvPr/>
          </p:nvSpPr>
          <p:spPr>
            <a:xfrm>
              <a:off x="7812360" y="3068960"/>
              <a:ext cx="72008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80312" y="379273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64 AD</a:t>
              </a:r>
              <a:endParaRPr lang="en-GB" b="1" dirty="0"/>
            </a:p>
          </p:txBody>
        </p:sp>
        <p:pic>
          <p:nvPicPr>
            <p:cNvPr id="35" name="Picture 12" descr="http://www.archeoguidaroma.com/sites/default/files/blog/incendio-roma-6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5060" y="4147479"/>
              <a:ext cx="2330624" cy="1747968"/>
            </a:xfrm>
            <a:prstGeom prst="rect">
              <a:avLst/>
            </a:prstGeom>
            <a:noFill/>
          </p:spPr>
        </p:pic>
      </p:grpSp>
      <p:pic>
        <p:nvPicPr>
          <p:cNvPr id="17414" name="Picture 6" descr="http://www.constantinethegreatcoins.com/splash/constantinebust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6125" y="391336"/>
            <a:ext cx="1488054" cy="193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fc01.deviantart.net/fs71/i/2013/327/6/9/papyrus___personal_use_only_by_moonlight4ngel-d2xjn6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4350" y="-171400"/>
            <a:ext cx="10252700" cy="68351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548680"/>
            <a:ext cx="3024336" cy="4586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214" y="84613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Roman </a:t>
            </a:r>
            <a:r>
              <a:rPr lang="en-GB" sz="3600" b="1" dirty="0"/>
              <a:t>S</a:t>
            </a:r>
            <a:r>
              <a:rPr lang="en-GB" sz="3600" b="1" dirty="0" smtClean="0"/>
              <a:t>tory Tellers</a:t>
            </a:r>
            <a:endParaRPr lang="en-GB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532489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Virgil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4214" y="1863676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Rome was renowned for its writers and authors, including its story tellers.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most famous was Virgil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9352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fc01.deviantart.net/fs71/i/2013/327/6/9/papyrus___personal_use_only_by_moonlight4ngel-d2xjn6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237" y="-171400"/>
            <a:ext cx="10039503" cy="7128791"/>
          </a:xfrm>
          <a:prstGeom prst="rect">
            <a:avLst/>
          </a:prstGeom>
          <a:noFill/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5929613" cy="4361024"/>
          </a:xfrm>
        </p:spPr>
      </p:pic>
      <p:sp>
        <p:nvSpPr>
          <p:cNvPr id="3" name="TextBox 2"/>
          <p:cNvSpPr txBox="1"/>
          <p:nvPr/>
        </p:nvSpPr>
        <p:spPr>
          <a:xfrm>
            <a:off x="2915816" y="5373216"/>
            <a:ext cx="295232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Pandora’s Box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491" y="-134421"/>
            <a:ext cx="10040982" cy="7126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66879"/>
            <a:ext cx="3744416" cy="4505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535522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Mercury: God of Story telling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86060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62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WRITING AND STORYTELLING: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AND STORYTELLING:</dc:title>
  <dc:creator>ISS Loan Laptop</dc:creator>
  <cp:lastModifiedBy>Cassidy Phillips</cp:lastModifiedBy>
  <cp:revision>10</cp:revision>
  <dcterms:created xsi:type="dcterms:W3CDTF">2014-10-14T19:35:46Z</dcterms:created>
  <dcterms:modified xsi:type="dcterms:W3CDTF">2014-11-05T00:05:21Z</dcterms:modified>
</cp:coreProperties>
</file>