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8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69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5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0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85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32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2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1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7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6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1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B75B-104E-4600-A5C8-6B37CE6823E8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4D92-26CC-423D-856D-4DD1A547B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813" y="0"/>
            <a:ext cx="7018511" cy="3201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80814" cy="49261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1229" y="5593132"/>
            <a:ext cx="5872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Zeus and Cronos</a:t>
            </a:r>
            <a:endParaRPr lang="en-GB" sz="4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50" y="2936383"/>
            <a:ext cx="4899674" cy="39216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390" y="2936383"/>
            <a:ext cx="2691209" cy="218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Hayward</dc:creator>
  <cp:lastModifiedBy>Mike Hayward</cp:lastModifiedBy>
  <cp:revision>3</cp:revision>
  <dcterms:created xsi:type="dcterms:W3CDTF">2016-02-24T11:27:06Z</dcterms:created>
  <dcterms:modified xsi:type="dcterms:W3CDTF">2016-02-24T11:32:25Z</dcterms:modified>
</cp:coreProperties>
</file>